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6" r:id="rId29"/>
    <p:sldId id="283" r:id="rId30"/>
    <p:sldId id="284" r:id="rId31"/>
    <p:sldId id="285" r:id="rId32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302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960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3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518C4F-9762-4D8C-8EE3-64C144A420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44" b="7170"/>
          <a:stretch/>
        </p:blipFill>
        <p:spPr>
          <a:xfrm>
            <a:off x="1" y="10"/>
            <a:ext cx="12191999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319A1DD-F557-4EC6-8A8C-F7617B4CD6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3118982"/>
            <a:ext cx="7537704" cy="2462668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284C3D4-1AF8-4462-AF82-94D9784385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85517" y="3331444"/>
            <a:ext cx="6470692" cy="1229306"/>
          </a:xfrm>
        </p:spPr>
        <p:txBody>
          <a:bodyPr>
            <a:normAutofit/>
          </a:bodyPr>
          <a:lstStyle/>
          <a:p>
            <a:r>
              <a:rPr lang="da-DK" sz="5400">
                <a:solidFill>
                  <a:schemeClr val="tx1"/>
                </a:solidFill>
              </a:rPr>
              <a:t>Bingo med adverbier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62C1AD38-AF0F-4632-A7A9-1E0C67574F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5516" y="4735799"/>
            <a:ext cx="6470693" cy="605256"/>
          </a:xfrm>
        </p:spPr>
        <p:txBody>
          <a:bodyPr>
            <a:normAutofit/>
          </a:bodyPr>
          <a:lstStyle/>
          <a:p>
            <a:r>
              <a:rPr lang="da-DK" sz="1400" dirty="0"/>
              <a:t>Skriv sætningen ned, hvis du har et passende adverbium på din plade. Husk rigtig ordstilling.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0211" y="4641183"/>
            <a:ext cx="6309360" cy="0"/>
          </a:xfrm>
          <a:prstGeom prst="line">
            <a:avLst/>
          </a:prstGeom>
          <a:ln w="19050">
            <a:solidFill>
              <a:schemeClr val="accent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D50218C5-E017-43D2-8345-FD9FBF0C9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540515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7977F1-A0E3-42EF-A595-34188EE351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Er </a:t>
            </a:r>
            <a:r>
              <a:rPr lang="da-DK" dirty="0" err="1"/>
              <a:t>schwieg</a:t>
            </a:r>
            <a:r>
              <a:rPr lang="da-DK" dirty="0"/>
              <a:t>.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0286F6D3-64CC-43BB-8D51-F252F9DC8A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9.</a:t>
            </a:r>
          </a:p>
        </p:txBody>
      </p:sp>
    </p:spTree>
    <p:extLst>
      <p:ext uri="{BB962C8B-B14F-4D97-AF65-F5344CB8AC3E}">
        <p14:creationId xmlns:p14="http://schemas.microsoft.com/office/powerpoint/2010/main" val="29455030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F0C500-7A91-49F5-BC1B-FDDDCB422B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err="1"/>
              <a:t>Ich</a:t>
            </a:r>
            <a:r>
              <a:rPr lang="da-DK" dirty="0"/>
              <a:t> </a:t>
            </a:r>
            <a:r>
              <a:rPr lang="da-DK" dirty="0" err="1"/>
              <a:t>dachte</a:t>
            </a:r>
            <a:r>
              <a:rPr lang="da-DK" dirty="0"/>
              <a:t> an die </a:t>
            </a:r>
            <a:r>
              <a:rPr lang="da-DK" dirty="0" err="1"/>
              <a:t>anderen</a:t>
            </a:r>
            <a:r>
              <a:rPr lang="da-DK" dirty="0"/>
              <a:t>.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E63483F8-5E2A-41D0-B7A9-97A7604FF7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9892370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F4986C-56AA-4A3E-A0F4-908E0CD514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Er </a:t>
            </a:r>
            <a:r>
              <a:rPr lang="da-DK" dirty="0" err="1"/>
              <a:t>nahm</a:t>
            </a:r>
            <a:r>
              <a:rPr lang="da-DK" dirty="0"/>
              <a:t> </a:t>
            </a:r>
            <a:r>
              <a:rPr lang="da-DK" dirty="0" err="1"/>
              <a:t>meine</a:t>
            </a:r>
            <a:r>
              <a:rPr lang="da-DK" dirty="0"/>
              <a:t> Hand.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EA1DBEE2-9F12-47F6-A1EC-0AF604C6C3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11.</a:t>
            </a:r>
          </a:p>
        </p:txBody>
      </p:sp>
    </p:spTree>
    <p:extLst>
      <p:ext uri="{BB962C8B-B14F-4D97-AF65-F5344CB8AC3E}">
        <p14:creationId xmlns:p14="http://schemas.microsoft.com/office/powerpoint/2010/main" val="2916377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40BB23-A8D8-4C44-B06C-B94C71970D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Mir </a:t>
            </a:r>
            <a:r>
              <a:rPr lang="da-DK" dirty="0" err="1"/>
              <a:t>war</a:t>
            </a:r>
            <a:r>
              <a:rPr lang="da-DK" dirty="0"/>
              <a:t> </a:t>
            </a:r>
            <a:r>
              <a:rPr lang="da-DK" dirty="0" err="1"/>
              <a:t>kalt</a:t>
            </a:r>
            <a:r>
              <a:rPr lang="da-DK" dirty="0"/>
              <a:t>.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0B9EC52E-7F12-4350-8F98-5550099B63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12.</a:t>
            </a:r>
          </a:p>
        </p:txBody>
      </p:sp>
    </p:spTree>
    <p:extLst>
      <p:ext uri="{BB962C8B-B14F-4D97-AF65-F5344CB8AC3E}">
        <p14:creationId xmlns:p14="http://schemas.microsoft.com/office/powerpoint/2010/main" val="7345651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DF886A-4B4B-4670-9204-43D4110F76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Er hatte </a:t>
            </a:r>
            <a:r>
              <a:rPr lang="da-DK" dirty="0" err="1"/>
              <a:t>nicht</a:t>
            </a:r>
            <a:r>
              <a:rPr lang="da-DK" dirty="0"/>
              <a:t> </a:t>
            </a:r>
            <a:r>
              <a:rPr lang="da-DK" dirty="0" err="1"/>
              <a:t>zugehört</a:t>
            </a:r>
            <a:r>
              <a:rPr lang="da-DK" dirty="0"/>
              <a:t>.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06F9C6C9-1CAC-4C11-B0B5-2F41699C0E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13.</a:t>
            </a:r>
          </a:p>
        </p:txBody>
      </p:sp>
    </p:spTree>
    <p:extLst>
      <p:ext uri="{BB962C8B-B14F-4D97-AF65-F5344CB8AC3E}">
        <p14:creationId xmlns:p14="http://schemas.microsoft.com/office/powerpoint/2010/main" val="13876027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A62279-9CE2-4F67-BFCD-9727AD87F2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Er </a:t>
            </a:r>
            <a:r>
              <a:rPr lang="da-DK" dirty="0" err="1"/>
              <a:t>sah</a:t>
            </a:r>
            <a:r>
              <a:rPr lang="da-DK" dirty="0"/>
              <a:t> </a:t>
            </a:r>
            <a:r>
              <a:rPr lang="da-DK" dirty="0" err="1"/>
              <a:t>müde</a:t>
            </a:r>
            <a:r>
              <a:rPr lang="da-DK" dirty="0"/>
              <a:t> </a:t>
            </a:r>
            <a:r>
              <a:rPr lang="da-DK" dirty="0" err="1"/>
              <a:t>aus</a:t>
            </a:r>
            <a:r>
              <a:rPr lang="da-DK" dirty="0"/>
              <a:t>. 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F942ABB0-2203-49C9-8B21-8BDDE2729E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14.</a:t>
            </a:r>
          </a:p>
        </p:txBody>
      </p:sp>
    </p:spTree>
    <p:extLst>
      <p:ext uri="{BB962C8B-B14F-4D97-AF65-F5344CB8AC3E}">
        <p14:creationId xmlns:p14="http://schemas.microsoft.com/office/powerpoint/2010/main" val="22535734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589791-CE39-4D81-841D-FF8CE2B364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err="1"/>
              <a:t>Was</a:t>
            </a:r>
            <a:r>
              <a:rPr lang="da-DK" dirty="0"/>
              <a:t> </a:t>
            </a:r>
            <a:r>
              <a:rPr lang="da-DK" dirty="0" err="1"/>
              <a:t>soll</a:t>
            </a:r>
            <a:r>
              <a:rPr lang="da-DK" dirty="0"/>
              <a:t> </a:t>
            </a:r>
            <a:r>
              <a:rPr lang="da-DK" dirty="0" err="1"/>
              <a:t>ich</a:t>
            </a:r>
            <a:r>
              <a:rPr lang="da-DK" dirty="0"/>
              <a:t> dir sagen?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3C115766-4E2F-4E3A-BE7A-E35E5F501D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15.</a:t>
            </a:r>
          </a:p>
        </p:txBody>
      </p:sp>
    </p:spTree>
    <p:extLst>
      <p:ext uri="{BB962C8B-B14F-4D97-AF65-F5344CB8AC3E}">
        <p14:creationId xmlns:p14="http://schemas.microsoft.com/office/powerpoint/2010/main" val="27122475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85349F-DE56-4417-A0A4-B663F196BC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Das hier </a:t>
            </a:r>
            <a:r>
              <a:rPr lang="da-DK" dirty="0" err="1"/>
              <a:t>ist</a:t>
            </a:r>
            <a:r>
              <a:rPr lang="da-DK" dirty="0"/>
              <a:t> </a:t>
            </a:r>
            <a:r>
              <a:rPr lang="da-DK" dirty="0" err="1"/>
              <a:t>eine</a:t>
            </a:r>
            <a:r>
              <a:rPr lang="da-DK" dirty="0"/>
              <a:t> </a:t>
            </a:r>
            <a:r>
              <a:rPr lang="da-DK" dirty="0" err="1"/>
              <a:t>Möglichkeit</a:t>
            </a:r>
            <a:r>
              <a:rPr lang="da-DK" dirty="0"/>
              <a:t>.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A386AA07-9AE0-4B94-8954-953FB4A4BA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16.</a:t>
            </a:r>
          </a:p>
        </p:txBody>
      </p:sp>
    </p:spTree>
    <p:extLst>
      <p:ext uri="{BB962C8B-B14F-4D97-AF65-F5344CB8AC3E}">
        <p14:creationId xmlns:p14="http://schemas.microsoft.com/office/powerpoint/2010/main" val="19150631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ED0807-6599-4B7A-8754-62F8EA6115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Du </a:t>
            </a:r>
            <a:r>
              <a:rPr lang="da-DK" dirty="0" err="1"/>
              <a:t>kannst</a:t>
            </a:r>
            <a:r>
              <a:rPr lang="da-DK" dirty="0"/>
              <a:t> die </a:t>
            </a:r>
            <a:r>
              <a:rPr lang="da-DK" dirty="0" err="1"/>
              <a:t>Möglichkeit</a:t>
            </a:r>
            <a:r>
              <a:rPr lang="da-DK" dirty="0"/>
              <a:t> </a:t>
            </a:r>
            <a:r>
              <a:rPr lang="da-DK" dirty="0" err="1"/>
              <a:t>wahrnehmen</a:t>
            </a:r>
            <a:r>
              <a:rPr lang="da-DK" dirty="0"/>
              <a:t> oder </a:t>
            </a:r>
            <a:r>
              <a:rPr lang="da-DK" dirty="0" err="1"/>
              <a:t>nicht</a:t>
            </a:r>
            <a:r>
              <a:rPr lang="da-DK" dirty="0"/>
              <a:t>.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06D1A037-C826-4BD5-AB39-4D2B72C6C3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17.</a:t>
            </a:r>
          </a:p>
        </p:txBody>
      </p:sp>
    </p:spTree>
    <p:extLst>
      <p:ext uri="{BB962C8B-B14F-4D97-AF65-F5344CB8AC3E}">
        <p14:creationId xmlns:p14="http://schemas.microsoft.com/office/powerpoint/2010/main" val="36970454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517BE6-3D5A-486B-A426-EF86D60FA4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Es </a:t>
            </a:r>
            <a:r>
              <a:rPr lang="da-DK" dirty="0" err="1"/>
              <a:t>spielt</a:t>
            </a:r>
            <a:r>
              <a:rPr lang="da-DK" dirty="0"/>
              <a:t> </a:t>
            </a:r>
            <a:r>
              <a:rPr lang="da-DK" dirty="0" err="1"/>
              <a:t>keine</a:t>
            </a:r>
            <a:r>
              <a:rPr lang="da-DK" dirty="0"/>
              <a:t> Roll. 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F76C09EB-67A7-4099-A707-FBD295EB8B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18.</a:t>
            </a:r>
          </a:p>
        </p:txBody>
      </p:sp>
    </p:spTree>
    <p:extLst>
      <p:ext uri="{BB962C8B-B14F-4D97-AF65-F5344CB8AC3E}">
        <p14:creationId xmlns:p14="http://schemas.microsoft.com/office/powerpoint/2010/main" val="1235526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9A57B4-AEF9-4908-83DB-CAF38E8B0F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Er hat das Haus </a:t>
            </a:r>
            <a:r>
              <a:rPr lang="da-DK" dirty="0" err="1"/>
              <a:t>gekauft</a:t>
            </a:r>
            <a:endParaRPr lang="da-DK" dirty="0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FF802379-5742-4F3C-89A7-73AB154014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7144503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331785-A58A-4C20-8D1F-AE9E1A344D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err="1"/>
              <a:t>Ich</a:t>
            </a:r>
            <a:r>
              <a:rPr lang="da-DK" dirty="0"/>
              <a:t> </a:t>
            </a:r>
            <a:r>
              <a:rPr lang="da-DK" dirty="0" err="1"/>
              <a:t>wollte</a:t>
            </a:r>
            <a:r>
              <a:rPr lang="da-DK" dirty="0"/>
              <a:t> es dir </a:t>
            </a:r>
            <a:r>
              <a:rPr lang="da-DK" dirty="0" err="1"/>
              <a:t>nur</a:t>
            </a:r>
            <a:r>
              <a:rPr lang="da-DK" dirty="0"/>
              <a:t> </a:t>
            </a:r>
            <a:r>
              <a:rPr lang="da-DK" dirty="0" err="1"/>
              <a:t>zeigen</a:t>
            </a:r>
            <a:r>
              <a:rPr lang="da-DK" dirty="0"/>
              <a:t>.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D9C13D45-7DE7-45F6-BE47-72D5DBE376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19.</a:t>
            </a:r>
          </a:p>
        </p:txBody>
      </p:sp>
    </p:spTree>
    <p:extLst>
      <p:ext uri="{BB962C8B-B14F-4D97-AF65-F5344CB8AC3E}">
        <p14:creationId xmlns:p14="http://schemas.microsoft.com/office/powerpoint/2010/main" val="17864726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357371-12EA-453C-9C3F-6C5F4468BB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err="1"/>
              <a:t>Ich</a:t>
            </a:r>
            <a:r>
              <a:rPr lang="da-DK" dirty="0"/>
              <a:t> </a:t>
            </a:r>
            <a:r>
              <a:rPr lang="da-DK" dirty="0" err="1"/>
              <a:t>griff</a:t>
            </a:r>
            <a:r>
              <a:rPr lang="da-DK" dirty="0"/>
              <a:t> </a:t>
            </a:r>
            <a:r>
              <a:rPr lang="da-DK" dirty="0" err="1"/>
              <a:t>nach</a:t>
            </a:r>
            <a:r>
              <a:rPr lang="da-DK" dirty="0"/>
              <a:t> </a:t>
            </a:r>
            <a:r>
              <a:rPr lang="da-DK" dirty="0" err="1"/>
              <a:t>seiner</a:t>
            </a:r>
            <a:r>
              <a:rPr lang="da-DK" dirty="0"/>
              <a:t> Hand.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432B8082-5376-4D96-BA4F-EDC7492178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33518954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412371-9B01-4C53-AA98-AC873FCC05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Stein </a:t>
            </a:r>
            <a:r>
              <a:rPr lang="da-DK" dirty="0" err="1"/>
              <a:t>summte</a:t>
            </a:r>
            <a:r>
              <a:rPr lang="da-DK" dirty="0"/>
              <a:t>.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856FB053-2966-42EE-821F-E45D46641E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21.</a:t>
            </a:r>
          </a:p>
        </p:txBody>
      </p:sp>
    </p:spTree>
    <p:extLst>
      <p:ext uri="{BB962C8B-B14F-4D97-AF65-F5344CB8AC3E}">
        <p14:creationId xmlns:p14="http://schemas.microsoft.com/office/powerpoint/2010/main" val="6618089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9F28E3-5806-49DF-A385-B568CA706D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err="1"/>
              <a:t>Ich</a:t>
            </a:r>
            <a:r>
              <a:rPr lang="da-DK" dirty="0"/>
              <a:t> </a:t>
            </a:r>
            <a:r>
              <a:rPr lang="da-DK" dirty="0" err="1"/>
              <a:t>folgte</a:t>
            </a:r>
            <a:r>
              <a:rPr lang="da-DK" dirty="0"/>
              <a:t> </a:t>
            </a:r>
            <a:r>
              <a:rPr lang="da-DK" dirty="0" err="1"/>
              <a:t>ihm</a:t>
            </a:r>
            <a:r>
              <a:rPr lang="da-DK" dirty="0"/>
              <a:t>.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C7B1E442-4221-427F-AD32-C6596D7A1E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22.</a:t>
            </a:r>
          </a:p>
        </p:txBody>
      </p:sp>
    </p:spTree>
    <p:extLst>
      <p:ext uri="{BB962C8B-B14F-4D97-AF65-F5344CB8AC3E}">
        <p14:creationId xmlns:p14="http://schemas.microsoft.com/office/powerpoint/2010/main" val="16611233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4E6AD9-6192-4A4A-A157-E8279C20F4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err="1"/>
              <a:t>Wir</a:t>
            </a:r>
            <a:r>
              <a:rPr lang="da-DK" dirty="0"/>
              <a:t> </a:t>
            </a:r>
            <a:r>
              <a:rPr lang="da-DK" dirty="0" err="1"/>
              <a:t>schauten</a:t>
            </a:r>
            <a:r>
              <a:rPr lang="da-DK" dirty="0"/>
              <a:t> uns an.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F164677A-663D-4863-AAA7-80152E62F8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23.</a:t>
            </a:r>
          </a:p>
        </p:txBody>
      </p:sp>
    </p:spTree>
    <p:extLst>
      <p:ext uri="{BB962C8B-B14F-4D97-AF65-F5344CB8AC3E}">
        <p14:creationId xmlns:p14="http://schemas.microsoft.com/office/powerpoint/2010/main" val="11716728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8F79B2-A5EB-4AA8-B6C4-87C1679731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err="1"/>
              <a:t>Ich</a:t>
            </a:r>
            <a:r>
              <a:rPr lang="da-DK" dirty="0"/>
              <a:t> </a:t>
            </a:r>
            <a:r>
              <a:rPr lang="da-DK" dirty="0" err="1"/>
              <a:t>setzte</a:t>
            </a:r>
            <a:r>
              <a:rPr lang="da-DK" dirty="0"/>
              <a:t> </a:t>
            </a:r>
            <a:r>
              <a:rPr lang="da-DK" dirty="0" err="1"/>
              <a:t>mich</a:t>
            </a:r>
            <a:r>
              <a:rPr lang="da-DK" dirty="0"/>
              <a:t>.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9B663A9A-7675-4CAB-8A94-28D8F191A0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24.</a:t>
            </a:r>
          </a:p>
        </p:txBody>
      </p:sp>
    </p:spTree>
    <p:extLst>
      <p:ext uri="{BB962C8B-B14F-4D97-AF65-F5344CB8AC3E}">
        <p14:creationId xmlns:p14="http://schemas.microsoft.com/office/powerpoint/2010/main" val="20309001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193997-4ADC-4510-A591-7CD3BB8048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err="1"/>
              <a:t>Wir</a:t>
            </a:r>
            <a:r>
              <a:rPr lang="da-DK" dirty="0"/>
              <a:t> </a:t>
            </a:r>
            <a:r>
              <a:rPr lang="da-DK" dirty="0" err="1"/>
              <a:t>hörten</a:t>
            </a:r>
            <a:r>
              <a:rPr lang="da-DK" dirty="0"/>
              <a:t> Musik.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2DD3F8B3-2ED4-43EC-A669-1B5805D1AF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25.</a:t>
            </a:r>
          </a:p>
        </p:txBody>
      </p:sp>
    </p:spTree>
    <p:extLst>
      <p:ext uri="{BB962C8B-B14F-4D97-AF65-F5344CB8AC3E}">
        <p14:creationId xmlns:p14="http://schemas.microsoft.com/office/powerpoint/2010/main" val="12848060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61B513-9CBA-49FF-9FDE-D084C97AEC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Er </a:t>
            </a:r>
            <a:r>
              <a:rPr lang="da-DK" dirty="0" err="1"/>
              <a:t>küsste</a:t>
            </a:r>
            <a:r>
              <a:rPr lang="da-DK" dirty="0"/>
              <a:t> Henriette.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60096302-0076-425D-B9E7-E33EE89FBE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26.</a:t>
            </a:r>
          </a:p>
        </p:txBody>
      </p:sp>
    </p:spTree>
    <p:extLst>
      <p:ext uri="{BB962C8B-B14F-4D97-AF65-F5344CB8AC3E}">
        <p14:creationId xmlns:p14="http://schemas.microsoft.com/office/powerpoint/2010/main" val="1958683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9DBFB5-20F2-4553-9C7A-A96A827E62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err="1"/>
              <a:t>Ich</a:t>
            </a:r>
            <a:r>
              <a:rPr lang="da-DK" dirty="0"/>
              <a:t> </a:t>
            </a:r>
            <a:r>
              <a:rPr lang="da-DK" dirty="0" err="1"/>
              <a:t>schaute</a:t>
            </a:r>
            <a:r>
              <a:rPr lang="da-DK" dirty="0"/>
              <a:t> </a:t>
            </a:r>
            <a:r>
              <a:rPr lang="da-DK" dirty="0" err="1"/>
              <a:t>weg</a:t>
            </a:r>
            <a:r>
              <a:rPr lang="da-DK" dirty="0"/>
              <a:t>.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236BFB94-DDB2-4371-A431-901C2D6C58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27.</a:t>
            </a:r>
          </a:p>
        </p:txBody>
      </p:sp>
    </p:spTree>
    <p:extLst>
      <p:ext uri="{BB962C8B-B14F-4D97-AF65-F5344CB8AC3E}">
        <p14:creationId xmlns:p14="http://schemas.microsoft.com/office/powerpoint/2010/main" val="17415765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CF116C-9EF3-40BB-8D64-3FBF8E9469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err="1"/>
              <a:t>Wir</a:t>
            </a:r>
            <a:r>
              <a:rPr lang="da-DK" dirty="0"/>
              <a:t> </a:t>
            </a:r>
            <a:r>
              <a:rPr lang="da-DK" dirty="0" err="1"/>
              <a:t>gingen</a:t>
            </a:r>
            <a:r>
              <a:rPr lang="da-DK" dirty="0"/>
              <a:t> uns </a:t>
            </a:r>
            <a:r>
              <a:rPr lang="da-DK" dirty="0" err="1"/>
              <a:t>aus</a:t>
            </a:r>
            <a:r>
              <a:rPr lang="da-DK" dirty="0"/>
              <a:t> dem </a:t>
            </a:r>
            <a:r>
              <a:rPr lang="da-DK" dirty="0" err="1"/>
              <a:t>Weg</a:t>
            </a:r>
            <a:r>
              <a:rPr lang="da-DK" dirty="0"/>
              <a:t>. 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035E5A29-D0AD-4BC0-8E76-9ED018620C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28.</a:t>
            </a:r>
          </a:p>
        </p:txBody>
      </p:sp>
    </p:spTree>
    <p:extLst>
      <p:ext uri="{BB962C8B-B14F-4D97-AF65-F5344CB8AC3E}">
        <p14:creationId xmlns:p14="http://schemas.microsoft.com/office/powerpoint/2010/main" val="3116028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76C63E-C168-4F0D-AD8D-A783D8052E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Er </a:t>
            </a:r>
            <a:r>
              <a:rPr lang="da-DK" dirty="0" err="1"/>
              <a:t>holt</a:t>
            </a:r>
            <a:r>
              <a:rPr lang="da-DK" dirty="0"/>
              <a:t> den </a:t>
            </a:r>
            <a:r>
              <a:rPr lang="da-DK" dirty="0" err="1"/>
              <a:t>Schlüssel</a:t>
            </a:r>
            <a:r>
              <a:rPr lang="da-DK" dirty="0"/>
              <a:t> ab.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2E0D07DE-BE2E-4304-9C63-7F1D2FD3E9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2.</a:t>
            </a:r>
          </a:p>
        </p:txBody>
      </p:sp>
    </p:spTree>
    <p:extLst>
      <p:ext uri="{BB962C8B-B14F-4D97-AF65-F5344CB8AC3E}">
        <p14:creationId xmlns:p14="http://schemas.microsoft.com/office/powerpoint/2010/main" val="1248343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EF6838-6C79-40E4-930A-6228D9C7C8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err="1"/>
              <a:t>Ich</a:t>
            </a:r>
            <a:r>
              <a:rPr lang="da-DK" dirty="0"/>
              <a:t> </a:t>
            </a:r>
            <a:r>
              <a:rPr lang="da-DK" dirty="0" err="1"/>
              <a:t>dachte</a:t>
            </a:r>
            <a:r>
              <a:rPr lang="da-DK" dirty="0"/>
              <a:t> an das Haus.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78895FAB-30E2-47CD-8840-09683A47C6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29.</a:t>
            </a:r>
          </a:p>
        </p:txBody>
      </p:sp>
    </p:spTree>
    <p:extLst>
      <p:ext uri="{BB962C8B-B14F-4D97-AF65-F5344CB8AC3E}">
        <p14:creationId xmlns:p14="http://schemas.microsoft.com/office/powerpoint/2010/main" val="22798674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D1D0E2-0CD9-40EB-BEDC-7A92B9954F7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err="1"/>
              <a:t>Ich</a:t>
            </a:r>
            <a:r>
              <a:rPr lang="da-DK" dirty="0"/>
              <a:t> </a:t>
            </a:r>
            <a:r>
              <a:rPr lang="da-DK" dirty="0" err="1"/>
              <a:t>entdeckte</a:t>
            </a:r>
            <a:r>
              <a:rPr lang="da-DK" dirty="0"/>
              <a:t> </a:t>
            </a:r>
            <a:r>
              <a:rPr lang="da-DK" dirty="0" err="1"/>
              <a:t>Tapeten</a:t>
            </a:r>
            <a:r>
              <a:rPr lang="da-DK" dirty="0"/>
              <a:t>.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0D447C34-A92B-49A3-858A-6C827721A6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30.</a:t>
            </a:r>
          </a:p>
        </p:txBody>
      </p:sp>
    </p:spTree>
    <p:extLst>
      <p:ext uri="{BB962C8B-B14F-4D97-AF65-F5344CB8AC3E}">
        <p14:creationId xmlns:p14="http://schemas.microsoft.com/office/powerpoint/2010/main" val="271619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8A14ED-901B-4BE1-9116-0E04EF57FC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Er </a:t>
            </a:r>
            <a:r>
              <a:rPr lang="da-DK" dirty="0" err="1"/>
              <a:t>arbeitet</a:t>
            </a:r>
            <a:r>
              <a:rPr lang="da-DK" dirty="0"/>
              <a:t> als </a:t>
            </a:r>
            <a:r>
              <a:rPr lang="da-DK" dirty="0" err="1"/>
              <a:t>Taxifahrer</a:t>
            </a:r>
            <a:r>
              <a:rPr lang="da-DK" dirty="0"/>
              <a:t>.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7C401489-B99F-46B6-B239-D2770C0C45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769999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DE3A0C-F230-4CAF-B4E3-0D65C266BE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Sie </a:t>
            </a:r>
            <a:r>
              <a:rPr lang="da-DK" dirty="0" err="1"/>
              <a:t>scheint</a:t>
            </a:r>
            <a:r>
              <a:rPr lang="da-DK" dirty="0"/>
              <a:t> </a:t>
            </a:r>
            <a:r>
              <a:rPr lang="da-DK" dirty="0" err="1"/>
              <a:t>kalt</a:t>
            </a:r>
            <a:r>
              <a:rPr lang="da-DK" dirty="0"/>
              <a:t> und </a:t>
            </a:r>
            <a:r>
              <a:rPr lang="da-DK" dirty="0" err="1"/>
              <a:t>unsicher</a:t>
            </a:r>
            <a:r>
              <a:rPr lang="da-DK" dirty="0"/>
              <a:t>.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1C209C61-642D-47A8-8926-009984BFA7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4.</a:t>
            </a:r>
          </a:p>
        </p:txBody>
      </p:sp>
    </p:spTree>
    <p:extLst>
      <p:ext uri="{BB962C8B-B14F-4D97-AF65-F5344CB8AC3E}">
        <p14:creationId xmlns:p14="http://schemas.microsoft.com/office/powerpoint/2010/main" val="1621992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24A4C9-AD07-403D-83C3-01F0CF50CA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Das Haus </a:t>
            </a:r>
            <a:r>
              <a:rPr lang="da-DK" dirty="0" err="1"/>
              <a:t>ist</a:t>
            </a:r>
            <a:r>
              <a:rPr lang="da-DK" dirty="0"/>
              <a:t> </a:t>
            </a:r>
            <a:r>
              <a:rPr lang="da-DK" dirty="0" err="1"/>
              <a:t>eine</a:t>
            </a:r>
            <a:r>
              <a:rPr lang="da-DK" dirty="0"/>
              <a:t> </a:t>
            </a:r>
            <a:r>
              <a:rPr lang="da-DK" dirty="0" err="1"/>
              <a:t>Ruine</a:t>
            </a:r>
            <a:r>
              <a:rPr lang="da-DK" dirty="0"/>
              <a:t>.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7D7E7644-E31F-409E-88E4-6DE4AD164E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5.</a:t>
            </a:r>
          </a:p>
        </p:txBody>
      </p:sp>
    </p:spTree>
    <p:extLst>
      <p:ext uri="{BB962C8B-B14F-4D97-AF65-F5344CB8AC3E}">
        <p14:creationId xmlns:p14="http://schemas.microsoft.com/office/powerpoint/2010/main" val="3409024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AD982B-A51B-4287-A4B9-3EF3D81C18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Alle </a:t>
            </a:r>
            <a:r>
              <a:rPr lang="da-DK" dirty="0" err="1"/>
              <a:t>Türen</a:t>
            </a:r>
            <a:r>
              <a:rPr lang="da-DK" dirty="0"/>
              <a:t> standen </a:t>
            </a:r>
            <a:r>
              <a:rPr lang="da-DK" dirty="0" err="1"/>
              <a:t>offen</a:t>
            </a:r>
            <a:r>
              <a:rPr lang="da-DK" dirty="0"/>
              <a:t>.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AC1DB6AC-3038-491E-8EB1-A796483492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6.</a:t>
            </a:r>
          </a:p>
        </p:txBody>
      </p:sp>
    </p:spTree>
    <p:extLst>
      <p:ext uri="{BB962C8B-B14F-4D97-AF65-F5344CB8AC3E}">
        <p14:creationId xmlns:p14="http://schemas.microsoft.com/office/powerpoint/2010/main" val="2789033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9BB66C-33D7-45B4-9ED8-6D55D517E4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Er </a:t>
            </a:r>
            <a:r>
              <a:rPr lang="da-DK" dirty="0" err="1"/>
              <a:t>redete</a:t>
            </a:r>
            <a:r>
              <a:rPr lang="da-DK" dirty="0"/>
              <a:t> </a:t>
            </a:r>
            <a:r>
              <a:rPr lang="da-DK" dirty="0" err="1"/>
              <a:t>zu</a:t>
            </a:r>
            <a:r>
              <a:rPr lang="da-DK" dirty="0"/>
              <a:t> </a:t>
            </a:r>
            <a:r>
              <a:rPr lang="da-DK" dirty="0" err="1"/>
              <a:t>sich</a:t>
            </a:r>
            <a:r>
              <a:rPr lang="da-DK" dirty="0"/>
              <a:t> </a:t>
            </a:r>
            <a:r>
              <a:rPr lang="da-DK" dirty="0" err="1"/>
              <a:t>selbst</a:t>
            </a:r>
            <a:r>
              <a:rPr lang="da-DK" dirty="0"/>
              <a:t>.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3EE7520F-D335-4739-AA6D-61A89E9097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7.</a:t>
            </a:r>
          </a:p>
        </p:txBody>
      </p:sp>
    </p:spTree>
    <p:extLst>
      <p:ext uri="{BB962C8B-B14F-4D97-AF65-F5344CB8AC3E}">
        <p14:creationId xmlns:p14="http://schemas.microsoft.com/office/powerpoint/2010/main" val="456378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668084-E7A6-41C7-AD4B-DC00B634F4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Er </a:t>
            </a:r>
            <a:r>
              <a:rPr lang="da-DK" dirty="0" err="1"/>
              <a:t>drehte</a:t>
            </a:r>
            <a:r>
              <a:rPr lang="da-DK" dirty="0"/>
              <a:t> </a:t>
            </a:r>
            <a:r>
              <a:rPr lang="da-DK" dirty="0" err="1"/>
              <a:t>sich</a:t>
            </a:r>
            <a:r>
              <a:rPr lang="da-DK" dirty="0"/>
              <a:t> </a:t>
            </a:r>
            <a:r>
              <a:rPr lang="da-DK" dirty="0" err="1"/>
              <a:t>zu</a:t>
            </a:r>
            <a:r>
              <a:rPr lang="da-DK" dirty="0"/>
              <a:t> </a:t>
            </a:r>
            <a:r>
              <a:rPr lang="da-DK" dirty="0" err="1"/>
              <a:t>ihr</a:t>
            </a:r>
            <a:r>
              <a:rPr lang="da-DK" dirty="0"/>
              <a:t> </a:t>
            </a:r>
            <a:r>
              <a:rPr lang="da-DK" dirty="0" err="1"/>
              <a:t>herum</a:t>
            </a:r>
            <a:r>
              <a:rPr lang="da-DK" dirty="0"/>
              <a:t>.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F4DBD5B7-7369-413A-8F86-871E2670B2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8.</a:t>
            </a:r>
          </a:p>
        </p:txBody>
      </p:sp>
    </p:spTree>
    <p:extLst>
      <p:ext uri="{BB962C8B-B14F-4D97-AF65-F5344CB8AC3E}">
        <p14:creationId xmlns:p14="http://schemas.microsoft.com/office/powerpoint/2010/main" val="94929640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">
      <a:dk1>
        <a:srgbClr val="000000"/>
      </a:dk1>
      <a:lt1>
        <a:srgbClr val="FFFFFF"/>
      </a:lt1>
      <a:dk2>
        <a:srgbClr val="2A2441"/>
      </a:dk2>
      <a:lt2>
        <a:srgbClr val="E8E2E3"/>
      </a:lt2>
      <a:accent1>
        <a:srgbClr val="20B691"/>
      </a:accent1>
      <a:accent2>
        <a:srgbClr val="14B94C"/>
      </a:accent2>
      <a:accent3>
        <a:srgbClr val="2DBA21"/>
      </a:accent3>
      <a:accent4>
        <a:srgbClr val="62B313"/>
      </a:accent4>
      <a:accent5>
        <a:srgbClr val="9BA81E"/>
      </a:accent5>
      <a:accent6>
        <a:srgbClr val="D29517"/>
      </a:accent6>
      <a:hlink>
        <a:srgbClr val="C14765"/>
      </a:hlink>
      <a:folHlink>
        <a:srgbClr val="7F7F7F"/>
      </a:folHlink>
    </a:clrScheme>
    <a:fontScheme name="Retrospect">
      <a:majorFont>
        <a:latin typeface="Garamond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236</Words>
  <Application>Microsoft Office PowerPoint</Application>
  <PresentationFormat>Widescreen</PresentationFormat>
  <Paragraphs>62</Paragraphs>
  <Slides>31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2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31</vt:i4>
      </vt:variant>
    </vt:vector>
  </HeadingPairs>
  <TitlesOfParts>
    <vt:vector size="34" baseType="lpstr">
      <vt:lpstr>Calibri</vt:lpstr>
      <vt:lpstr>Garamond</vt:lpstr>
      <vt:lpstr>RetrospectVTI</vt:lpstr>
      <vt:lpstr>Bingo med adverbier</vt:lpstr>
      <vt:lpstr>Er hat das Haus gekauft</vt:lpstr>
      <vt:lpstr>Er holt den Schlüssel ab.</vt:lpstr>
      <vt:lpstr>Er arbeitet als Taxifahrer.</vt:lpstr>
      <vt:lpstr>Sie scheint kalt und unsicher.</vt:lpstr>
      <vt:lpstr>Das Haus ist eine Ruine.</vt:lpstr>
      <vt:lpstr>Alle Türen standen offen.</vt:lpstr>
      <vt:lpstr>Er redete zu sich selbst.</vt:lpstr>
      <vt:lpstr>Er drehte sich zu ihr herum.</vt:lpstr>
      <vt:lpstr>Er schwieg.</vt:lpstr>
      <vt:lpstr>Ich dachte an die anderen.</vt:lpstr>
      <vt:lpstr>Er nahm meine Hand.</vt:lpstr>
      <vt:lpstr>Mir war kalt.</vt:lpstr>
      <vt:lpstr>Er hatte nicht zugehört.</vt:lpstr>
      <vt:lpstr>Er sah müde aus. </vt:lpstr>
      <vt:lpstr>Was soll ich dir sagen?</vt:lpstr>
      <vt:lpstr>Das hier ist eine Möglichkeit.</vt:lpstr>
      <vt:lpstr>Du kannst die Möglichkeit wahrnehmen oder nicht.</vt:lpstr>
      <vt:lpstr>Es spielt keine Roll. </vt:lpstr>
      <vt:lpstr>Ich wollte es dir nur zeigen.</vt:lpstr>
      <vt:lpstr>Ich griff nach seiner Hand.</vt:lpstr>
      <vt:lpstr>Stein summte.</vt:lpstr>
      <vt:lpstr>Ich folgte ihm.</vt:lpstr>
      <vt:lpstr>Wir schauten uns an.</vt:lpstr>
      <vt:lpstr>Ich setzte mich.</vt:lpstr>
      <vt:lpstr>Wir hörten Musik.</vt:lpstr>
      <vt:lpstr>Er küsste Henriette.</vt:lpstr>
      <vt:lpstr>Ich schaute weg.</vt:lpstr>
      <vt:lpstr>Wir gingen uns aus dem Weg. </vt:lpstr>
      <vt:lpstr>Ich dachte an das Haus.</vt:lpstr>
      <vt:lpstr>Ich entdeckte Tapeten.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Bingo med adverbier</dc:title>
  <dc:creator>Elsebeth Bechmann</dc:creator>
  <cp:lastModifiedBy>Elsebeth Bechmann</cp:lastModifiedBy>
  <cp:revision>2</cp:revision>
  <dcterms:created xsi:type="dcterms:W3CDTF">2019-09-27T07:31:06Z</dcterms:created>
  <dcterms:modified xsi:type="dcterms:W3CDTF">2024-01-03T12:13:16Z</dcterms:modified>
</cp:coreProperties>
</file>